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1pPr>
    <a:lvl2pPr marL="380963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2pPr>
    <a:lvl3pPr marL="761925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3pPr>
    <a:lvl4pPr marL="1142887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4pPr>
    <a:lvl5pPr marL="152385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5pPr>
    <a:lvl6pPr marL="1904812" algn="l" defTabSz="761925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6pPr>
    <a:lvl7pPr marL="2285775" algn="l" defTabSz="761925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7pPr>
    <a:lvl8pPr marL="2666737" algn="l" defTabSz="761925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8pPr>
    <a:lvl9pPr marL="3047699" algn="l" defTabSz="761925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B31536"/>
    <a:srgbClr val="524727"/>
    <a:srgbClr val="52472B"/>
    <a:srgbClr val="CAC7A7"/>
    <a:srgbClr val="4C452B"/>
    <a:srgbClr val="FFFFFF"/>
    <a:srgbClr val="D2D0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6327"/>
  </p:normalViewPr>
  <p:slideViewPr>
    <p:cSldViewPr>
      <p:cViewPr varScale="1">
        <p:scale>
          <a:sx n="24" d="100"/>
          <a:sy n="24" d="100"/>
        </p:scale>
        <p:origin x="2800" y="216"/>
      </p:cViewPr>
      <p:guideLst>
        <p:guide orient="horz" pos="1152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3930-8C13-C149-9612-75F0C5A7D1F2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A21-3C91-E74A-9F36-678164CA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1pPr>
    <a:lvl2pPr marL="400507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2pPr>
    <a:lvl3pPr marL="801014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3pPr>
    <a:lvl4pPr marL="1201522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4pPr>
    <a:lvl5pPr marL="1602029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5pPr>
    <a:lvl6pPr marL="2002536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6pPr>
    <a:lvl7pPr marL="2403043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7pPr>
    <a:lvl8pPr marL="2803550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8pPr>
    <a:lvl9pPr marL="3204058" algn="l" defTabSz="801014" rtl="0" eaLnBrk="1" latinLnBrk="0" hangingPunct="1">
      <a:defRPr sz="10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97" y="11362974"/>
            <a:ext cx="23316406" cy="7838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603" y="20725696"/>
            <a:ext cx="19202797" cy="934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4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04" y="1464028"/>
            <a:ext cx="24689594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04" y="8533695"/>
            <a:ext cx="24689594" cy="241388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400" y="1464028"/>
            <a:ext cx="6172399" cy="31208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05" y="1464028"/>
            <a:ext cx="18421946" cy="312084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04" y="1464028"/>
            <a:ext cx="24689594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04" y="8533695"/>
            <a:ext cx="24689594" cy="24138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822"/>
            <a:ext cx="23317400" cy="7263694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820"/>
            <a:ext cx="23317400" cy="800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4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9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04" y="1464028"/>
            <a:ext cx="24689594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03" y="8533695"/>
            <a:ext cx="12297172" cy="2413882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63626" y="8533695"/>
            <a:ext cx="12297172" cy="2413882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04" y="1464028"/>
            <a:ext cx="24689594" cy="60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06" y="8187974"/>
            <a:ext cx="12120562" cy="34113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06" y="11599336"/>
            <a:ext cx="12120562" cy="210731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275" y="8187974"/>
            <a:ext cx="12125524" cy="34113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275" y="11599336"/>
            <a:ext cx="12125524" cy="210731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04" y="1464028"/>
            <a:ext cx="24689594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06" y="1456974"/>
            <a:ext cx="9024937" cy="6196543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547" y="1456974"/>
            <a:ext cx="15335250" cy="312155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06" y="7653514"/>
            <a:ext cx="9024937" cy="2501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65" y="25602850"/>
            <a:ext cx="16459398" cy="302330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665" y="3268489"/>
            <a:ext cx="16459398" cy="21944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665" y="28626156"/>
            <a:ext cx="16459398" cy="4291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25674-244D-39D5-DD43-7FE3531FD8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96" y="18081762"/>
            <a:ext cx="5801208" cy="412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232A54-B352-1986-222C-055DB4BD12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1819" y="656777"/>
            <a:ext cx="13471381" cy="1019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2pPr>
      <a:lvl3pPr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3pPr>
      <a:lvl4pPr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4pPr>
      <a:lvl5pPr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5pPr>
      <a:lvl6pPr marL="342892"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6pPr>
      <a:lvl7pPr marL="685784"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7pPr>
      <a:lvl8pPr marL="1028675"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8pPr>
      <a:lvl9pPr marL="1371566" algn="ctr" defTabSz="3291997" rtl="0" eaLnBrk="1" fontAlgn="base" hangingPunct="1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" charset="0"/>
        </a:defRPr>
      </a:lvl9pPr>
    </p:titleStyle>
    <p:bodyStyle>
      <a:lvl1pPr marL="1234648" indent="-1234648" algn="l" defTabSz="3291997" rtl="0" eaLnBrk="1" fontAlgn="base" hangingPunct="1">
        <a:spcBef>
          <a:spcPct val="20000"/>
        </a:spcBef>
        <a:spcAft>
          <a:spcPct val="0"/>
        </a:spcAft>
        <a:buChar char="•"/>
        <a:defRPr sz="11550">
          <a:solidFill>
            <a:schemeClr val="tx1"/>
          </a:solidFill>
          <a:latin typeface="+mn-lt"/>
          <a:ea typeface="+mn-ea"/>
          <a:cs typeface="+mn-cs"/>
        </a:defRPr>
      </a:lvl1pPr>
      <a:lvl2pPr marL="2674077" indent="-1028675" algn="l" defTabSz="3291997" rtl="0" eaLnBrk="1" fontAlgn="base" hangingPunct="1">
        <a:spcBef>
          <a:spcPct val="20000"/>
        </a:spcBef>
        <a:spcAft>
          <a:spcPct val="0"/>
        </a:spcAft>
        <a:buChar char="–"/>
        <a:defRPr sz="10050">
          <a:solidFill>
            <a:schemeClr val="tx1"/>
          </a:solidFill>
          <a:latin typeface="+mn-lt"/>
        </a:defRPr>
      </a:lvl2pPr>
      <a:lvl3pPr marL="4114697" indent="-822702" algn="l" defTabSz="3291997" rtl="0" eaLnBrk="1" fontAlgn="base" hangingPunct="1">
        <a:spcBef>
          <a:spcPct val="20000"/>
        </a:spcBef>
        <a:spcAft>
          <a:spcPct val="0"/>
        </a:spcAft>
        <a:buChar char="•"/>
        <a:defRPr sz="8625">
          <a:solidFill>
            <a:schemeClr val="tx1"/>
          </a:solidFill>
          <a:latin typeface="+mn-lt"/>
        </a:defRPr>
      </a:lvl3pPr>
      <a:lvl4pPr marL="5760100" indent="-822702" algn="l" defTabSz="3291997" rtl="0" eaLnBrk="1" fontAlgn="base" hangingPunct="1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6693" indent="-822702" algn="l" defTabSz="3291997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585" indent="-822702" algn="l" defTabSz="3291997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476" indent="-822702" algn="l" defTabSz="3291997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368" indent="-822702" algn="l" defTabSz="3291997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260" indent="-822702" algn="l" defTabSz="3291997" rtl="0" eaLnBrk="1" fontAlgn="base" hangingPunct="1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38B1D3A5-5344-97F8-9204-E303DBA0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05226"/>
            <a:ext cx="80073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5000" b="1" dirty="0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3BEE153F-98D9-1D35-F273-B8FAB2E0D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295400"/>
            <a:ext cx="19202400" cy="132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>
              <a:lnSpc>
                <a:spcPct val="75000"/>
              </a:lnSpc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228600" lvl="2">
              <a:lnSpc>
                <a:spcPct val="75000"/>
              </a:lnSpc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9353633A-5F91-AD5A-34A5-BC02848A6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390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dirty="0">
                <a:solidFill>
                  <a:srgbClr val="524727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1EC16164-F4E9-A866-6150-AC0000C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5718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0" b="1" dirty="0">
                <a:latin typeface="Arial" charset="0"/>
              </a:rPr>
              <a:t>Poster Title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C96A3C98-0298-C7F9-9474-8B90E0363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2390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/>
              <a:t>Content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E8B6ABD-AA22-CB7C-C633-FD1D15A2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46" y="35585400"/>
            <a:ext cx="14630400" cy="3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Acknowledgments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761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ster48x36Template_Powerpoint" id="{F8E3C82B-170D-F045-8D0B-6F63E225C502}" vid="{8DE7CDEE-7055-0449-B4F9-5302D319D7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1166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Erin G [PRINT]</dc:creator>
  <cp:lastModifiedBy>Thompson, Erin G [PRINT]</cp:lastModifiedBy>
  <cp:revision>3</cp:revision>
  <cp:lastPrinted>2005-05-04T14:31:29Z</cp:lastPrinted>
  <dcterms:created xsi:type="dcterms:W3CDTF">2023-05-03T19:03:17Z</dcterms:created>
  <dcterms:modified xsi:type="dcterms:W3CDTF">2024-02-15T14:02:30Z</dcterms:modified>
</cp:coreProperties>
</file>